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58" r:id="rId4"/>
    <p:sldId id="266" r:id="rId5"/>
    <p:sldId id="270" r:id="rId6"/>
    <p:sldId id="271" r:id="rId7"/>
    <p:sldId id="259" r:id="rId8"/>
    <p:sldId id="267" r:id="rId9"/>
    <p:sldId id="260" r:id="rId10"/>
    <p:sldId id="268" r:id="rId11"/>
    <p:sldId id="27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3"/>
    <p:restoredTop sz="94737"/>
  </p:normalViewPr>
  <p:slideViewPr>
    <p:cSldViewPr snapToGrid="0" snapToObjects="1" showGuides="1">
      <p:cViewPr varScale="1">
        <p:scale>
          <a:sx n="184" d="100"/>
          <a:sy n="184" d="100"/>
        </p:scale>
        <p:origin x="11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3EBF-3CCC-6641-AC21-55ABA9588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0EFD1-1CA3-FE4D-BF2E-2139F21D2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01249-53E4-6947-9CFC-CAEFC956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23750-50F7-934E-9D97-176FC231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391E1-2C7F-B14E-BC0D-060B15DD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02AF-3C98-BD4E-8E37-437F52F5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D75A8-9ABB-7E47-B8A2-836D53DC6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377AD-C77D-9F47-8113-CDB78E7E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608D4-0A61-9749-95E6-7D548D7B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BA9A5-706B-684F-B590-110FCAE5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2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5D08C1-EAB0-AE49-BFD6-D4877D099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BC2D0-BC89-954E-BD87-5E738BB9F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A2B84-680D-BF49-B33C-66F47AEF2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8E0EF-2276-9D43-AC91-F4D31E06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F34D7-6D3D-9B4C-BE0E-163F695F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8FB9-0A92-A04D-9BAA-2C135D4C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750A1-62EC-B245-9FD9-DBC731A4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EE865-CA8F-A84B-96E1-BC06DCF0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B161-F8E6-D641-A1C3-00F2BD5E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FDF40-7465-284B-BA41-3FB6A097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025A-7FB5-3F48-99FA-6330CF5DC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9CF68-77CE-0D49-9B1E-747570C5E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52D5-8C5D-E64E-B8BA-C5D4086D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466F3-6A4C-BF4A-B61F-885E4B4C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391AC-DA86-C246-A2B7-7C4148FA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204A-149D-F645-AB0A-19DBCC7B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6F11F-0966-0D4E-9FE0-EB69BDDAB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9650E-9568-4A45-8FA0-5DFDEEF50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062B4-936C-D141-8052-10AFC145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D3D5E-5B77-DD44-B3D3-A1A6F352B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CB9E8-0088-ED40-BFB1-3CBD50BB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C641-100C-5243-B587-4DE15F21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DC875-ABA8-1D49-B347-1D900EB57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B46F3-195E-4E4A-9CBE-8712C8836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63D7D-B642-DD4B-9B90-DDE0C9AA9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5C4C74-FFD2-1741-9A0C-70A9C6EBF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052FE-4EB6-024E-BC13-17CEB3BFB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1B53BD-F08E-424B-9CA6-65CE4D82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87CDA-CF22-DF40-ACDA-95BA0AAF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3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46A1-EE15-8641-BD01-036BABC2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B8720-85E5-9042-AE36-8D17A044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62846-A11C-3A49-B093-0A5DB772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7930B-C285-2A40-8371-21E54931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6C6097-3055-E347-8E44-AFCF6A7C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F33A7-37F0-F243-BB14-9AFFD365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12127-F8A9-4A40-8DE0-5A74D765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6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6D77-D2D2-D049-9C6B-7791A012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941C7-BA7E-1C47-AD5F-1AFE7A0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566AF-A9DA-094D-82D4-DF22A8CDD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7DD1A-35C9-AB41-823E-8AC09427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0C79A-9266-0F49-AEB8-1CF48A99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93EB9-51B4-B246-A31C-0353663E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237D9-8FD0-084F-BA45-4E58B3E5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E77E0-9C07-6643-9F55-CB3674ACE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8A607-64F2-6948-9877-89EA00DC4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DCEEF-21D0-AD42-B03A-35296413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C715-8D21-B44D-87F0-54CF95B5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6F02E-139B-A94E-B836-E2D4BDCB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1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63567D-103E-1C4A-88E9-E0B47F3A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78586-CC6C-4144-BDE8-C13704230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98EF9-E03F-1F45-844E-71C6EBB08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EA96-839E-414F-8853-58DC9BF9695D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EFC0C-89B0-814C-9C80-0675D36C9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7F7FC-DF32-F249-987D-3E39E3273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F9E30-9366-B045-AE8D-F9B7AE1AC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1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DD9-D5D2-E54C-A460-9CC74841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381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All flies</a:t>
            </a:r>
            <a:endParaRPr lang="en-US" sz="3600" i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515C59-6687-8640-8F9B-194E7B336F59}"/>
              </a:ext>
            </a:extLst>
          </p:cNvPr>
          <p:cNvGrpSpPr/>
          <p:nvPr/>
        </p:nvGrpSpPr>
        <p:grpSpPr>
          <a:xfrm>
            <a:off x="-3687" y="-1"/>
            <a:ext cx="12195687" cy="6858001"/>
            <a:chOff x="-3687" y="-1"/>
            <a:chExt cx="12195687" cy="6858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E42096-D3F4-674C-9A6A-30F49F14204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3960000" cy="342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2A7BA4B-5FAD-1B47-851E-48C60A6E49D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687" y="3419999"/>
              <a:ext cx="3960000" cy="3420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70FF6BA-44CD-3447-B5A6-9447D9AC0225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6313" y="3428999"/>
              <a:ext cx="3960000" cy="3420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4A2960-38EC-5740-BDB8-C5C97D26DF0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2000" y="-1"/>
              <a:ext cx="3960000" cy="3420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40583E-F652-2947-9B74-2E3275188F1C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2000" y="3438000"/>
              <a:ext cx="3960000" cy="342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D432F9E-9CDE-8B42-B71F-79DCA2CDCF06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2675" y="-1"/>
              <a:ext cx="3960000" cy="34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13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DD9-D5D2-E54C-A460-9CC74841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1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Males</a:t>
            </a:r>
            <a:endParaRPr lang="en-US" sz="36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83E41-8108-0643-AB80-06D998CB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" y="1442463"/>
            <a:ext cx="5561033" cy="37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B34730-5EEC-104A-810B-D93DC82E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" y="1752320"/>
            <a:ext cx="5835037" cy="3353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C4330-D6D0-8E49-816A-76A52533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67" y="1586345"/>
            <a:ext cx="570147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07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7DCF-2A2B-EF44-801C-8289FB54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3F229-F469-044B-9C35-B1B7AE98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1D5EF-D086-444E-9CBE-17C184DFA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02" y="1432289"/>
            <a:ext cx="10558566" cy="41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1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300D-408C-1841-9412-EBB86AC4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50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All flies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80EF2-9183-FA40-AE79-0C1804B1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5" y="1696311"/>
            <a:ext cx="5575746" cy="32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8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DD9-D5D2-E54C-A460-9CC74841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887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Deletion flies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3DEF7-864C-E143-BD36-ED6EF6D3A57E}"/>
              </a:ext>
            </a:extLst>
          </p:cNvPr>
          <p:cNvGrpSpPr/>
          <p:nvPr/>
        </p:nvGrpSpPr>
        <p:grpSpPr>
          <a:xfrm>
            <a:off x="44178" y="1305000"/>
            <a:ext cx="12103644" cy="4248000"/>
            <a:chOff x="44178" y="1305000"/>
            <a:chExt cx="12103644" cy="424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370FF9-CF65-6545-8C8F-2FCC472F89F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78" y="1305000"/>
              <a:ext cx="3924000" cy="424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EEBC09-F5C9-D24C-BE00-838FEF30CA7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3822" y="1305000"/>
              <a:ext cx="3924000" cy="424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AC2423-BFFA-5E42-B357-9CF32A65C9A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000" y="1305000"/>
              <a:ext cx="3924000" cy="42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72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DD9-D5D2-E54C-A460-9CC74841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887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Deletion flies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B4F74-D316-FF46-B685-8ECBDFD8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3" y="1465118"/>
            <a:ext cx="6579844" cy="39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9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DD9-D5D2-E54C-A460-9CC74841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887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Balancer flies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09C5A1-71F2-2146-9DF3-9C6BA0D88EB7}"/>
              </a:ext>
            </a:extLst>
          </p:cNvPr>
          <p:cNvGrpSpPr/>
          <p:nvPr/>
        </p:nvGrpSpPr>
        <p:grpSpPr>
          <a:xfrm>
            <a:off x="70840" y="1305000"/>
            <a:ext cx="12121160" cy="4248000"/>
            <a:chOff x="70840" y="1305000"/>
            <a:chExt cx="12121160" cy="424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B64505-9CF4-494E-A388-C1695F3D982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40" y="1305000"/>
              <a:ext cx="3924000" cy="42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1A43DC-4FAC-C44B-B3C6-2C27DE9E04A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8000" y="1305000"/>
              <a:ext cx="3924000" cy="424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122717-031D-FB40-BEC4-F385F7EB80D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9420" y="1305000"/>
              <a:ext cx="3924000" cy="42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31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DD9-D5D2-E54C-A460-9CC74841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887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Balancer flies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91800-96BC-8347-97A4-F0B16A6A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7" y="1288299"/>
            <a:ext cx="5942033" cy="40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DD9-D5D2-E54C-A460-9CC74841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14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Females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02191C-6114-8B4A-B24C-C252A7B1262D}"/>
              </a:ext>
            </a:extLst>
          </p:cNvPr>
          <p:cNvGrpSpPr/>
          <p:nvPr/>
        </p:nvGrpSpPr>
        <p:grpSpPr>
          <a:xfrm>
            <a:off x="1" y="1305000"/>
            <a:ext cx="12191999" cy="4248000"/>
            <a:chOff x="1" y="1305000"/>
            <a:chExt cx="12191999" cy="424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A7E344-7B73-B244-A831-0909A38AEA24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305000"/>
              <a:ext cx="3924000" cy="424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952A8A-5DA5-FF48-8183-99F489C3E56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8000" y="1305000"/>
              <a:ext cx="3924000" cy="424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335CEF-A640-1B4A-853F-1D7369FA96C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000" y="1305000"/>
              <a:ext cx="3924000" cy="42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86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DD9-D5D2-E54C-A460-9CC74841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144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Females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B2F0B-6E5D-5B4B-8475-BB584AB6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7" y="1288472"/>
            <a:ext cx="6320167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3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EDD9-D5D2-E54C-A460-9CC74841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1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Males</a:t>
            </a:r>
            <a:endParaRPr lang="en-US" sz="3600" i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57CD79-BAAF-704F-864C-2D2ABC210904}"/>
              </a:ext>
            </a:extLst>
          </p:cNvPr>
          <p:cNvGrpSpPr/>
          <p:nvPr/>
        </p:nvGrpSpPr>
        <p:grpSpPr>
          <a:xfrm>
            <a:off x="63912" y="1305000"/>
            <a:ext cx="12128088" cy="4248000"/>
            <a:chOff x="63912" y="1305000"/>
            <a:chExt cx="12128088" cy="424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FD7613-39FF-6342-A410-7AB34D5411C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12" y="1305000"/>
              <a:ext cx="3924000" cy="424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48678F-027E-9947-92A6-79DA5D06D910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8000" y="1305000"/>
              <a:ext cx="3924000" cy="424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E1846A-45CF-0945-8B92-6151E237C6D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5956" y="1305000"/>
              <a:ext cx="3924000" cy="42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01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13106</TotalTime>
  <Words>16</Words>
  <Application>Microsoft Macintosh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All flies</vt:lpstr>
      <vt:lpstr>All flies</vt:lpstr>
      <vt:lpstr>Deletion flies</vt:lpstr>
      <vt:lpstr>Deletion flies</vt:lpstr>
      <vt:lpstr>Balancer flies</vt:lpstr>
      <vt:lpstr>Balancer flies</vt:lpstr>
      <vt:lpstr>Females</vt:lpstr>
      <vt:lpstr>Females</vt:lpstr>
      <vt:lpstr>Males</vt:lpstr>
      <vt:lpstr>Males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flies: fru allele</dc:title>
  <dc:creator>Microsoft Office User</dc:creator>
  <cp:lastModifiedBy>Microsoft Office User</cp:lastModifiedBy>
  <cp:revision>20</cp:revision>
  <dcterms:created xsi:type="dcterms:W3CDTF">2020-05-21T11:17:00Z</dcterms:created>
  <dcterms:modified xsi:type="dcterms:W3CDTF">2020-06-22T16:49:35Z</dcterms:modified>
</cp:coreProperties>
</file>